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1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6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9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0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7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8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03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85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FF0E6B-B5AC-4BDB-9894-0F5599694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51D0090-B4C7-45FB-83D5-D7B557F1E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26"/>
          <a:stretch/>
        </p:blipFill>
        <p:spPr>
          <a:xfrm>
            <a:off x="-1" y="4"/>
            <a:ext cx="12191999" cy="5662047"/>
          </a:xfrm>
          <a:custGeom>
            <a:avLst/>
            <a:gdLst/>
            <a:ahLst/>
            <a:cxnLst/>
            <a:rect l="l" t="t" r="r" b="b"/>
            <a:pathLst>
              <a:path w="12191999" h="5662047">
                <a:moveTo>
                  <a:pt x="0" y="0"/>
                </a:moveTo>
                <a:lnTo>
                  <a:pt x="12191999" y="0"/>
                </a:lnTo>
                <a:lnTo>
                  <a:pt x="12191999" y="4441031"/>
                </a:lnTo>
                <a:lnTo>
                  <a:pt x="12122115" y="4466440"/>
                </a:lnTo>
                <a:cubicBezTo>
                  <a:pt x="11885683" y="4549571"/>
                  <a:pt x="11665281" y="4618943"/>
                  <a:pt x="11470288" y="4676343"/>
                </a:cubicBezTo>
                <a:cubicBezTo>
                  <a:pt x="9682688" y="5202609"/>
                  <a:pt x="7863685" y="5582544"/>
                  <a:pt x="6034815" y="5632196"/>
                </a:cubicBezTo>
                <a:cubicBezTo>
                  <a:pt x="4947994" y="5663166"/>
                  <a:pt x="3973571" y="5696346"/>
                  <a:pt x="3024777" y="5584524"/>
                </a:cubicBezTo>
                <a:cubicBezTo>
                  <a:pt x="2087147" y="5474254"/>
                  <a:pt x="1174496" y="5221993"/>
                  <a:pt x="202744" y="4684612"/>
                </a:cubicBezTo>
                <a:lnTo>
                  <a:pt x="0" y="4568423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7ACC52-C8BA-4323-9337-7AAC336E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31194">
            <a:off x="4473133" y="-1389819"/>
            <a:ext cx="3127410" cy="11940022"/>
          </a:xfrm>
          <a:custGeom>
            <a:avLst/>
            <a:gdLst>
              <a:gd name="connsiteX0" fmla="*/ 0 w 5495909"/>
              <a:gd name="connsiteY0" fmla="*/ 439826 h 12359152"/>
              <a:gd name="connsiteX1" fmla="*/ 2368499 w 5495909"/>
              <a:gd name="connsiteY1" fmla="*/ 0 h 12359152"/>
              <a:gd name="connsiteX2" fmla="*/ 2545630 w 5495909"/>
              <a:gd name="connsiteY2" fmla="*/ 174758 h 12359152"/>
              <a:gd name="connsiteX3" fmla="*/ 3918711 w 5495909"/>
              <a:gd name="connsiteY3" fmla="*/ 1835924 h 12359152"/>
              <a:gd name="connsiteX4" fmla="*/ 5333129 w 5495909"/>
              <a:gd name="connsiteY4" fmla="*/ 9600621 h 12359152"/>
              <a:gd name="connsiteX5" fmla="*/ 4941960 w 5495909"/>
              <a:gd name="connsiteY5" fmla="*/ 11551202 h 12359152"/>
              <a:gd name="connsiteX6" fmla="*/ 4847841 w 5495909"/>
              <a:gd name="connsiteY6" fmla="*/ 11940022 h 12359152"/>
              <a:gd name="connsiteX7" fmla="*/ 2590791 w 5495909"/>
              <a:gd name="connsiteY7" fmla="*/ 12359152 h 12359152"/>
              <a:gd name="connsiteX0" fmla="*/ 0 w 5495909"/>
              <a:gd name="connsiteY0" fmla="*/ 439826 h 12450592"/>
              <a:gd name="connsiteX1" fmla="*/ 2368499 w 5495909"/>
              <a:gd name="connsiteY1" fmla="*/ 0 h 12450592"/>
              <a:gd name="connsiteX2" fmla="*/ 2545630 w 5495909"/>
              <a:gd name="connsiteY2" fmla="*/ 174758 h 12450592"/>
              <a:gd name="connsiteX3" fmla="*/ 3918711 w 5495909"/>
              <a:gd name="connsiteY3" fmla="*/ 1835924 h 12450592"/>
              <a:gd name="connsiteX4" fmla="*/ 5333129 w 5495909"/>
              <a:gd name="connsiteY4" fmla="*/ 9600621 h 12450592"/>
              <a:gd name="connsiteX5" fmla="*/ 4941960 w 5495909"/>
              <a:gd name="connsiteY5" fmla="*/ 11551202 h 12450592"/>
              <a:gd name="connsiteX6" fmla="*/ 4847841 w 5495909"/>
              <a:gd name="connsiteY6" fmla="*/ 11940022 h 12450592"/>
              <a:gd name="connsiteX7" fmla="*/ 2682231 w 5495909"/>
              <a:gd name="connsiteY7" fmla="*/ 12450592 h 12450592"/>
              <a:gd name="connsiteX0" fmla="*/ 0 w 5495909"/>
              <a:gd name="connsiteY0" fmla="*/ 439826 h 11940022"/>
              <a:gd name="connsiteX1" fmla="*/ 2368499 w 5495909"/>
              <a:gd name="connsiteY1" fmla="*/ 0 h 11940022"/>
              <a:gd name="connsiteX2" fmla="*/ 2545630 w 5495909"/>
              <a:gd name="connsiteY2" fmla="*/ 174758 h 11940022"/>
              <a:gd name="connsiteX3" fmla="*/ 3918711 w 5495909"/>
              <a:gd name="connsiteY3" fmla="*/ 1835924 h 11940022"/>
              <a:gd name="connsiteX4" fmla="*/ 5333129 w 5495909"/>
              <a:gd name="connsiteY4" fmla="*/ 9600621 h 11940022"/>
              <a:gd name="connsiteX5" fmla="*/ 4941960 w 5495909"/>
              <a:gd name="connsiteY5" fmla="*/ 11551202 h 11940022"/>
              <a:gd name="connsiteX6" fmla="*/ 4847841 w 5495909"/>
              <a:gd name="connsiteY6" fmla="*/ 11940022 h 11940022"/>
              <a:gd name="connsiteX0" fmla="*/ 0 w 3127410"/>
              <a:gd name="connsiteY0" fmla="*/ 0 h 11940022"/>
              <a:gd name="connsiteX1" fmla="*/ 177131 w 3127410"/>
              <a:gd name="connsiteY1" fmla="*/ 174758 h 11940022"/>
              <a:gd name="connsiteX2" fmla="*/ 1550212 w 3127410"/>
              <a:gd name="connsiteY2" fmla="*/ 1835924 h 11940022"/>
              <a:gd name="connsiteX3" fmla="*/ 2964630 w 3127410"/>
              <a:gd name="connsiteY3" fmla="*/ 9600621 h 11940022"/>
              <a:gd name="connsiteX4" fmla="*/ 2573461 w 3127410"/>
              <a:gd name="connsiteY4" fmla="*/ 11551202 h 11940022"/>
              <a:gd name="connsiteX5" fmla="*/ 2479342 w 3127410"/>
              <a:gd name="connsiteY5" fmla="*/ 11940022 h 1194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7410" h="11940022">
                <a:moveTo>
                  <a:pt x="0" y="0"/>
                </a:moveTo>
                <a:lnTo>
                  <a:pt x="177131" y="174758"/>
                </a:lnTo>
                <a:cubicBezTo>
                  <a:pt x="708039" y="712956"/>
                  <a:pt x="1171884" y="1271588"/>
                  <a:pt x="1550212" y="1835924"/>
                </a:cubicBezTo>
                <a:cubicBezTo>
                  <a:pt x="3066625" y="4096119"/>
                  <a:pt x="3368088" y="6931448"/>
                  <a:pt x="2964630" y="9600621"/>
                </a:cubicBezTo>
                <a:cubicBezTo>
                  <a:pt x="2896028" y="10053421"/>
                  <a:pt x="2765824" y="10735195"/>
                  <a:pt x="2573461" y="11551202"/>
                </a:cubicBezTo>
                <a:lnTo>
                  <a:pt x="2479342" y="11940022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05F18-F9F7-450A-862D-4A8113F7BD50}"/>
              </a:ext>
            </a:extLst>
          </p:cNvPr>
          <p:cNvSpPr txBox="1"/>
          <p:nvPr/>
        </p:nvSpPr>
        <p:spPr>
          <a:xfrm>
            <a:off x="771269" y="1320108"/>
            <a:ext cx="109564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800202"/>
                </a:solidFill>
              </a:rPr>
              <a:t>PRONOUNCE CORRECTLY</a:t>
            </a:r>
            <a:endParaRPr lang="ru-RU" sz="6600" b="1" dirty="0">
              <a:solidFill>
                <a:srgbClr val="80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2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34E633-55AB-400E-A761-80A1F6DF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E409A8D-9DB4-4434-ADE6-78957BF79BD5}"/>
              </a:ext>
            </a:extLst>
          </p:cNvPr>
          <p:cNvSpPr/>
          <p:nvPr/>
        </p:nvSpPr>
        <p:spPr>
          <a:xfrm>
            <a:off x="6676845" y="5719313"/>
            <a:ext cx="2415397" cy="5262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4A579B-3836-434B-B7B2-0391474C2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2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734688-291A-4B3A-A8E6-B240F94D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73" y="287461"/>
            <a:ext cx="5938019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3EFAD-C784-4041-9FF3-09D6481D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80" y="503534"/>
            <a:ext cx="7285092" cy="54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148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Avenir Next LT Pro Light</vt:lpstr>
      <vt:lpstr>Sitka Subheading</vt:lpstr>
      <vt:lpstr>PebbleVTI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English Teacher</dc:creator>
  <cp:lastModifiedBy>English Teacher</cp:lastModifiedBy>
  <cp:revision>1</cp:revision>
  <dcterms:created xsi:type="dcterms:W3CDTF">2020-10-30T15:46:57Z</dcterms:created>
  <dcterms:modified xsi:type="dcterms:W3CDTF">2020-10-30T15:55:37Z</dcterms:modified>
</cp:coreProperties>
</file>